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6" r:id="rId5"/>
    <p:sldId id="265" r:id="rId6"/>
    <p:sldId id="263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kizkenar Üçgen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8EE0044-D192-4EB5-8FE6-84FEA6DCD79A}" type="datetimeFigureOut">
              <a:rPr lang="tr-TR" smtClean="0"/>
              <a:t>02.03.2015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CFB235F-1515-4ED0-A3A9-59CE4CF37C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0044-D192-4EB5-8FE6-84FEA6DCD79A}" type="datetimeFigureOut">
              <a:rPr lang="tr-TR" smtClean="0"/>
              <a:t>02.03.2015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235F-1515-4ED0-A3A9-59CE4CF37C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0044-D192-4EB5-8FE6-84FEA6DCD79A}" type="datetimeFigureOut">
              <a:rPr lang="tr-TR" smtClean="0"/>
              <a:t>02.03.2015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235F-1515-4ED0-A3A9-59CE4CF37C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8EE0044-D192-4EB5-8FE6-84FEA6DCD79A}" type="datetimeFigureOut">
              <a:rPr lang="tr-TR" smtClean="0"/>
              <a:t>02.03.2015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235F-1515-4ED0-A3A9-59CE4CF37C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 Üçgen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İkizkenar Üçgen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8EE0044-D192-4EB5-8FE6-84FEA6DCD79A}" type="datetimeFigureOut">
              <a:rPr lang="tr-TR" smtClean="0"/>
              <a:t>02.03.2015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CFB235F-1515-4ED0-A3A9-59CE4CF37CD7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Düz Bağlayıcı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8EE0044-D192-4EB5-8FE6-84FEA6DCD79A}" type="datetimeFigureOut">
              <a:rPr lang="tr-TR" smtClean="0"/>
              <a:t>02.03.2015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CFB235F-1515-4ED0-A3A9-59CE4CF37C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8EE0044-D192-4EB5-8FE6-84FEA6DCD79A}" type="datetimeFigureOut">
              <a:rPr lang="tr-TR" smtClean="0"/>
              <a:t>02.03.2015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CFB235F-1515-4ED0-A3A9-59CE4CF37CD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0044-D192-4EB5-8FE6-84FEA6DCD79A}" type="datetimeFigureOut">
              <a:rPr lang="tr-TR" smtClean="0"/>
              <a:t>02.03.2015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235F-1515-4ED0-A3A9-59CE4CF37C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8EE0044-D192-4EB5-8FE6-84FEA6DCD79A}" type="datetimeFigureOut">
              <a:rPr lang="tr-TR" smtClean="0"/>
              <a:t>02.03.2015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CFB235F-1515-4ED0-A3A9-59CE4CF37C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8EE0044-D192-4EB5-8FE6-84FEA6DCD79A}" type="datetimeFigureOut">
              <a:rPr lang="tr-TR" smtClean="0"/>
              <a:t>02.03.2015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CFB235F-1515-4ED0-A3A9-59CE4CF37CD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8EE0044-D192-4EB5-8FE6-84FEA6DCD79A}" type="datetimeFigureOut">
              <a:rPr lang="tr-TR" smtClean="0"/>
              <a:t>02.03.2015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CFB235F-1515-4ED0-A3A9-59CE4CF37CD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 Üçgen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8EE0044-D192-4EB5-8FE6-84FEA6DCD79A}" type="datetimeFigureOut">
              <a:rPr lang="tr-TR" smtClean="0"/>
              <a:t>02.03.2015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CFB235F-1515-4ED0-A3A9-59CE4CF37CD7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İnsan Hakları ve Felsefesi Uygulama ve Araştırma Merkezi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Harun Tepe</a:t>
            </a:r>
          </a:p>
          <a:p>
            <a:r>
              <a:rPr lang="tr-TR" dirty="0" smtClean="0">
                <a:solidFill>
                  <a:srgbClr val="FFC000"/>
                </a:solidFill>
              </a:rPr>
              <a:t>(Merkez Müdürü</a:t>
            </a:r>
            <a:r>
              <a:rPr lang="tr-TR" dirty="0" smtClean="0"/>
              <a:t>)</a:t>
            </a:r>
          </a:p>
          <a:p>
            <a:r>
              <a:rPr lang="tr-TR" dirty="0" smtClean="0"/>
              <a:t>3.8.2015 </a:t>
            </a:r>
          </a:p>
        </p:txBody>
      </p:sp>
    </p:spTree>
    <p:extLst>
      <p:ext uri="{BB962C8B-B14F-4D97-AF65-F5344CB8AC3E}">
        <p14:creationId xmlns:p14="http://schemas.microsoft.com/office/powerpoint/2010/main" val="42452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İnsan Hakları Eğitimi Uluslararası Konferansı</a:t>
            </a:r>
            <a:endParaRPr lang="tr-TR" dirty="0"/>
          </a:p>
        </p:txBody>
      </p:sp>
      <p:pic>
        <p:nvPicPr>
          <p:cNvPr id="1026" name="Picture 2" descr="C:\Users\Harun\Desktop\Tezgahtakiler\İHEUK-SON DURUM\AFİŞ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424936" cy="530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70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1200" dirty="0" smtClean="0"/>
              <a:t/>
            </a:r>
            <a:br>
              <a:rPr lang="tr-TR" sz="1200" dirty="0" smtClean="0"/>
            </a:br>
            <a:r>
              <a:rPr lang="tr-TR" sz="1200" dirty="0"/>
              <a:t/>
            </a:r>
            <a:br>
              <a:rPr lang="tr-TR" sz="1200" dirty="0"/>
            </a:br>
            <a:r>
              <a:rPr lang="tr-TR" sz="1200" dirty="0" smtClean="0"/>
              <a:t/>
            </a:r>
            <a:br>
              <a:rPr lang="tr-TR" sz="1200" dirty="0" smtClean="0"/>
            </a:br>
            <a:r>
              <a:rPr lang="tr-TR" sz="2000" dirty="0" smtClean="0"/>
              <a:t>TODAİE </a:t>
            </a:r>
            <a:r>
              <a:rPr lang="tr-TR" sz="2000" dirty="0"/>
              <a:t>İnsan Hakları </a:t>
            </a:r>
            <a:r>
              <a:rPr lang="tr-TR" sz="2000" dirty="0" smtClean="0"/>
              <a:t>ve Vatandaşlık Çalışmaları </a:t>
            </a:r>
            <a:r>
              <a:rPr lang="tr-TR" sz="2000" dirty="0"/>
              <a:t>Merkezi</a:t>
            </a:r>
            <a:br>
              <a:rPr lang="tr-TR" sz="2000" dirty="0"/>
            </a:br>
            <a:r>
              <a:rPr lang="tr-TR" sz="2000" dirty="0" smtClean="0"/>
              <a:t>ve</a:t>
            </a:r>
            <a:r>
              <a:rPr lang="tr-TR" sz="2000" dirty="0"/>
              <a:t/>
            </a:r>
            <a:br>
              <a:rPr lang="tr-TR" sz="2000" dirty="0"/>
            </a:br>
            <a:r>
              <a:rPr lang="tr-TR" sz="2000" dirty="0" smtClean="0"/>
              <a:t> Hacettepe Üniversitesi, İnsan Hakları ve Felsefesi </a:t>
            </a:r>
            <a:r>
              <a:rPr lang="tr-TR" sz="1800" dirty="0" smtClean="0"/>
              <a:t>Uygulama ve </a:t>
            </a:r>
            <a:r>
              <a:rPr lang="tr-TR" sz="1800" dirty="0"/>
              <a:t>Araştırma Merkezi</a:t>
            </a:r>
            <a:r>
              <a:rPr lang="tr-TR" sz="1800" dirty="0" smtClean="0"/>
              <a:t>                   </a:t>
            </a:r>
            <a:r>
              <a:rPr lang="tr-TR" sz="1400" dirty="0" smtClean="0"/>
              <a:t>			          </a:t>
            </a:r>
            <a:r>
              <a:rPr lang="tr-TR" sz="1400" dirty="0"/>
              <a:t/>
            </a:r>
            <a:br>
              <a:rPr lang="tr-TR" sz="1400" dirty="0"/>
            </a:br>
            <a:r>
              <a:rPr lang="tr-TR" sz="1200" dirty="0"/>
              <a:t/>
            </a:r>
            <a:br>
              <a:rPr lang="tr-TR" sz="1200" dirty="0"/>
            </a:br>
            <a:endParaRPr lang="tr-TR" sz="1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10 Aralık 2014 (Dünya İnsan Hakları Günü)</a:t>
            </a:r>
          </a:p>
          <a:p>
            <a:r>
              <a:rPr lang="tr-TR" sz="2800" dirty="0" smtClean="0"/>
              <a:t>KONFERANS: «</a:t>
            </a:r>
            <a:r>
              <a:rPr lang="tr-TR" sz="2800" dirty="0" smtClean="0">
                <a:solidFill>
                  <a:srgbClr val="FF0000"/>
                </a:solidFill>
              </a:rPr>
              <a:t>1948’den 2014’e İnsan Hakları Mücadelesi: Nerede Hata Yaptık?»</a:t>
            </a:r>
          </a:p>
          <a:p>
            <a:pPr marL="64008" indent="0">
              <a:buNone/>
            </a:pPr>
            <a:r>
              <a:rPr lang="tr-TR" sz="2800" dirty="0" smtClean="0"/>
              <a:t>   Prof. Dr. Harun Tepe</a:t>
            </a:r>
          </a:p>
          <a:p>
            <a:pPr marL="64008" indent="0">
              <a:buNone/>
            </a:pPr>
            <a:endParaRPr lang="tr-TR" sz="2800" dirty="0"/>
          </a:p>
          <a:p>
            <a:pPr marL="64008" indent="0">
              <a:buNone/>
            </a:pPr>
            <a:r>
              <a:rPr lang="nb-NO" sz="2800" b="1" dirty="0" smtClean="0"/>
              <a:t> </a:t>
            </a:r>
            <a:r>
              <a:rPr lang="nb-NO" sz="2800" b="1" dirty="0"/>
              <a:t>YER: TODAİE KONFERANS </a:t>
            </a:r>
            <a:r>
              <a:rPr lang="nb-NO" sz="2800" b="1" dirty="0" smtClean="0"/>
              <a:t>SALONU</a:t>
            </a:r>
            <a:endParaRPr lang="tr-TR" sz="2800" b="1" dirty="0" smtClean="0"/>
          </a:p>
          <a:p>
            <a:pPr marL="64008" indent="0">
              <a:buNone/>
            </a:pPr>
            <a:r>
              <a:rPr lang="tr-TR" sz="2800" b="1" dirty="0" smtClean="0"/>
              <a:t> SAAT: 14.00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34353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b="1" dirty="0"/>
              <a:t>«</a:t>
            </a:r>
            <a:r>
              <a:rPr lang="en-US" sz="4400" b="1" dirty="0" err="1"/>
              <a:t>Yeni</a:t>
            </a:r>
            <a:r>
              <a:rPr lang="en-US" sz="4400" b="1" dirty="0"/>
              <a:t> </a:t>
            </a:r>
            <a:r>
              <a:rPr lang="en-US" sz="4400" b="1" dirty="0" err="1"/>
              <a:t>İnsan</a:t>
            </a:r>
            <a:r>
              <a:rPr lang="en-US" sz="4400" b="1" dirty="0"/>
              <a:t> </a:t>
            </a:r>
            <a:r>
              <a:rPr lang="en-US" sz="4400" b="1" dirty="0" err="1"/>
              <a:t>Hakları</a:t>
            </a:r>
            <a:r>
              <a:rPr lang="tr-TR" sz="4400" b="1" dirty="0"/>
              <a:t> </a:t>
            </a:r>
            <a:r>
              <a:rPr lang="en-US" sz="4400" b="1" dirty="0" err="1" smtClean="0"/>
              <a:t>Paradigması</a:t>
            </a:r>
            <a:r>
              <a:rPr lang="tr-TR" sz="4400" b="1" dirty="0" smtClean="0"/>
              <a:t>» Başlıklı Konuşma</a:t>
            </a:r>
            <a:endParaRPr lang="tr-TR" dirty="0"/>
          </a:p>
        </p:txBody>
      </p:sp>
      <p:pic>
        <p:nvPicPr>
          <p:cNvPr id="1026" name="Picture 2" descr="C:\Users\Harun\Desktop\2014.12.10_ihm_konf1_3_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149475"/>
            <a:ext cx="57150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603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İnsan Hakları Ortak Platformu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Üniversitelerdeki İnsan Hakları Merkezleri ile İnsan hakları alanında çalışan sivil toplum örgütlerini bir araya getiren İHOP ağına katılarak İnsan Hakları Eğitimi konusunda çalışmalar yapıldı.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695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Planlanan Etkinlik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Jandarma Okulları Komutanlığı ile birlikte </a:t>
            </a:r>
          </a:p>
          <a:p>
            <a:pPr marL="64008" indent="0">
              <a:buNone/>
            </a:pPr>
            <a:r>
              <a:rPr lang="tr-TR" sz="4000" dirty="0" smtClean="0"/>
              <a:t>  2015 Eylül ayında </a:t>
            </a:r>
            <a:r>
              <a:rPr lang="tr-TR" sz="4000" dirty="0" smtClean="0">
                <a:solidFill>
                  <a:srgbClr val="FF0000"/>
                </a:solidFill>
              </a:rPr>
              <a:t>«Kolluk İnsan               Hakları Eğitimi»</a:t>
            </a:r>
            <a:r>
              <a:rPr lang="tr-TR" sz="4000" dirty="0" smtClean="0"/>
              <a:t> Sempozyumu</a:t>
            </a:r>
          </a:p>
        </p:txBody>
      </p:sp>
    </p:spTree>
    <p:extLst>
      <p:ext uri="{BB962C8B-B14F-4D97-AF65-F5344CB8AC3E}">
        <p14:creationId xmlns:p14="http://schemas.microsoft.com/office/powerpoint/2010/main" val="141962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59</TotalTime>
  <Words>118</Words>
  <Application>Microsoft Office PowerPoint</Application>
  <PresentationFormat>Ekran Gösterisi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Canlı</vt:lpstr>
      <vt:lpstr>İnsan Hakları ve Felsefesi Uygulama ve Araştırma Merkezi</vt:lpstr>
      <vt:lpstr>İnsan Hakları Eğitimi Uluslararası Konferansı</vt:lpstr>
      <vt:lpstr>   TODAİE İnsan Hakları ve Vatandaşlık Çalışmaları Merkezi ve  Hacettepe Üniversitesi, İnsan Hakları ve Felsefesi Uygulama ve Araştırma Merkezi                                  </vt:lpstr>
      <vt:lpstr>«Yeni İnsan Hakları Paradigması» Başlıklı Konuşma</vt:lpstr>
      <vt:lpstr>İnsan Hakları Ortak Platformu</vt:lpstr>
      <vt:lpstr>Planlanan Etkinlik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İnsan Hakları ve Felsefesi Uygulama ve Araştırma Merkezi</dc:title>
  <dc:creator>Harun</dc:creator>
  <cp:lastModifiedBy>Harun</cp:lastModifiedBy>
  <cp:revision>11</cp:revision>
  <dcterms:created xsi:type="dcterms:W3CDTF">2015-03-02T09:51:59Z</dcterms:created>
  <dcterms:modified xsi:type="dcterms:W3CDTF">2015-03-02T20:07:39Z</dcterms:modified>
</cp:coreProperties>
</file>